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9" r:id="rId3"/>
    <p:sldId id="256" r:id="rId4"/>
    <p:sldId id="257" r:id="rId5"/>
    <p:sldId id="259" r:id="rId6"/>
    <p:sldId id="270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2" d="100"/>
          <a:sy n="72" d="100"/>
        </p:scale>
        <p:origin x="-5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491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204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469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095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38145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156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581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079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78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871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22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660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09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629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52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07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C809C-A957-4BAE-8BBB-8ADAF975E25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368E989-AC9C-41EF-B547-8AFE25EE3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243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История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возникновения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денег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379" y="2522124"/>
            <a:ext cx="5048250" cy="377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224" y="1249915"/>
            <a:ext cx="4359275" cy="377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52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У металлических денег все же оказался один важный недостаток – они тяжелые и занимают много места. И люди придумали выход. Появились бумажные деньги. Они были очень большого размера, как лист бумаги..</a:t>
            </a:r>
            <a:endParaRPr lang="ru-RU" sz="2000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hp\Downloads\slide-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877" y="2133599"/>
            <a:ext cx="9621079" cy="462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652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71160" y="371061"/>
            <a:ext cx="8915400" cy="3777622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В Китае мало полезных ископаемых и там не из чего делать монеты, поэтому они делали бумажные деньги из коры тутового дерева. А расписывались они иероглифами – китайскими буквами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55166"/>
            <a:ext cx="4128052" cy="412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551" y="1855166"/>
            <a:ext cx="4338431" cy="4242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0200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Станция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«Современный мир»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019" y="1828801"/>
            <a:ext cx="7314983" cy="487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281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63" y="272744"/>
            <a:ext cx="5654315" cy="3180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165" y="321503"/>
            <a:ext cx="4240512" cy="3180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160" y="3622135"/>
            <a:ext cx="6325292" cy="312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402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Заводы по производству денег в России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77" y="2517912"/>
            <a:ext cx="5064696" cy="3380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068" y="2502931"/>
            <a:ext cx="5109542" cy="3474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340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Станция</a:t>
            </a:r>
            <a:br>
              <a:rPr lang="ru-RU" sz="6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«Древний мир»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861" y="2923489"/>
            <a:ext cx="3686243" cy="3738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488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2025" y="179005"/>
            <a:ext cx="7057506" cy="2174241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Когда-то, в древние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времена, люди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знали, что такое деньги.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Первобытные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просто обменивались различными предметами друг с другом - меняли товар на товар. </a:t>
            </a:r>
          </a:p>
        </p:txBody>
      </p:sp>
      <p:pic>
        <p:nvPicPr>
          <p:cNvPr id="5" name="Рисунок 4" descr="https://cdna.artstation.com/p/assets/images/images/014/867/428/large/michael-bolotov-1.jpg?1545996739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6217" y="3480907"/>
            <a:ext cx="3053137" cy="2821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teemitimages.com/p/2ufhwNgM3qHKEBFYFh4gdprhHeuWLFksbJNuaXPR3x8mb5DzsiYaohz4abirLBE6NpYN1zHpz?format=match&amp;mode=fit&amp;width=64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6662" y="3559416"/>
            <a:ext cx="3926552" cy="27431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5823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0787" y="308226"/>
            <a:ext cx="8911687" cy="128089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 люди расплачивались за нужные товары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ракушками, которые назывались каури, их собирали на верёвочку, как бусы.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ds04.infourok.ru/uploads/ex/02f7/0008b586-5c615745/img5.jpg"/>
          <p:cNvPicPr>
            <a:picLocks noGrp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0189" y="2033847"/>
            <a:ext cx="5037666" cy="377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1.bp.blogspot.com/-ultAmFNwRZw/VSahhahjY2I/AAAAAAABSNA/mgcqH5tg7lc/s1600/Neolithic-ornaments_01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8768" y="2115762"/>
            <a:ext cx="4048760" cy="3696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8539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Станция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«Древний Египет»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762" y="1661924"/>
            <a:ext cx="7936699" cy="4886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8079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1560" y="119270"/>
            <a:ext cx="8915400" cy="377762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В Древнем Египте изобрели первые деньги, каменные. Они были разной формы и размера. Потом научились добывать металл и деньги стали изготавливать из драгоценных металлов (золото, серебро), а еще из меди и бронзы. Так появились монеты.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57" y="1842052"/>
            <a:ext cx="4268646" cy="2845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29" y="1842052"/>
            <a:ext cx="7162801" cy="2933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33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587" y="323028"/>
            <a:ext cx="8915400" cy="3317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644" y="3820854"/>
            <a:ext cx="6195391" cy="295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590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  «Мы монетки»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не детки, мы не детки,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веселые монетки (идут по кругу, за руки)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Звонко катимся по кругу (идут вприпрыжку)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Жмемся спинками друг к другу (по тексту)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скачем: скок да скок…(прыжки на месте)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обратно в кошелек.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7741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0213" y="241724"/>
            <a:ext cx="8911687" cy="128089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Станция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«Древний Китай»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383" y="1561426"/>
            <a:ext cx="7633252" cy="4999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46520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168</TotalTime>
  <Words>184</Words>
  <Application>Microsoft Office PowerPoint</Application>
  <PresentationFormat>Произвольный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Легкий дым</vt:lpstr>
      <vt:lpstr>История возникновения денег </vt:lpstr>
      <vt:lpstr>1. Станция «Древний мир» </vt:lpstr>
      <vt:lpstr>Презентация PowerPoint</vt:lpstr>
      <vt:lpstr>Затем люди расплачивались за нужные товары  ракушками, которые назывались каури, их собирали на верёвочку, как бусы. </vt:lpstr>
      <vt:lpstr>2. Станция «Древний Египет»</vt:lpstr>
      <vt:lpstr>Презентация PowerPoint</vt:lpstr>
      <vt:lpstr> </vt:lpstr>
      <vt:lpstr>Физкультминутка  «Мы монетки»  Мы не детки, мы не детки, А веселые монетки (идут по кругу, за руки) Звонко катимся по кругу (идут вприпрыжку) Жмемся спинками друг к другу (по тексту) Дружно скачем: скок да скок…(прыжки на месте) И обратно в кошелек.</vt:lpstr>
      <vt:lpstr>3. Станция «Древний Китай» </vt:lpstr>
      <vt:lpstr>У металлических денег все же оказался один важный недостаток – они тяжелые и занимают много места. И люди придумали выход. Появились бумажные деньги. Они были очень большого размера, как лист бумаги..</vt:lpstr>
      <vt:lpstr> </vt:lpstr>
      <vt:lpstr>4. Станция «Современный мир»</vt:lpstr>
      <vt:lpstr>Презентация PowerPoint</vt:lpstr>
      <vt:lpstr>Заводы по производству денег в России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Когда-то, в древние времена,                  люди не знали, что такое деньги.</dc:title>
  <dc:creator>Sergey</dc:creator>
  <cp:lastModifiedBy>hp</cp:lastModifiedBy>
  <cp:revision>19</cp:revision>
  <dcterms:created xsi:type="dcterms:W3CDTF">2020-10-31T17:11:51Z</dcterms:created>
  <dcterms:modified xsi:type="dcterms:W3CDTF">2026-02-03T13:14:14Z</dcterms:modified>
</cp:coreProperties>
</file>